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87" r:id="rId6"/>
    <p:sldId id="257" r:id="rId7"/>
    <p:sldId id="288" r:id="rId8"/>
    <p:sldId id="289" r:id="rId9"/>
    <p:sldId id="297" r:id="rId10"/>
    <p:sldId id="260" r:id="rId11"/>
    <p:sldId id="295" r:id="rId12"/>
    <p:sldId id="298" r:id="rId13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4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124D9-F49F-4EB8-9528-653DB54BFB96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573C3-D983-4ACA-BF09-82C5A124351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6151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7B4511-0B0A-4E20-904E-7A0953F43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F5E49A9-FB28-47B4-B5F4-ACF7F9A66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0D892A-78D6-4585-9B0F-94A147AC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DB93A0-BF37-4F8C-8F6A-543BF7D9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C5E36E-AFDB-4FAE-AEA8-55E93753F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6898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6C12B6-5636-4ACD-9E78-7A6612A96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B92C03D-CDB9-48A3-A513-E5D9A0764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B6098F-27A4-464C-B44B-BCF68CD7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0B01CF1-8A63-484F-9D7E-4AC872109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E69387-EB7D-4CFD-930B-B56B71821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7829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2CCD6BE-E958-4C60-93E4-F4880AEEC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4B1CA08-C6AB-41E2-9067-CC75906A1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A13CD1-50DA-437A-BCC0-B34CA72D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ADEC87-4621-4B08-8D86-1A8162151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AA368-20A2-46CA-AD11-C34FDA15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7947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EF382C-CBB6-45F1-8E1B-C6DA5B92D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514197-0862-49BC-8C1D-7FE7B5DEF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F7A6C0-2835-4C4B-A299-3CB234388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BFC00F9-48C5-47D5-A87F-2BE66926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160D2CC-B764-446A-A9B5-411DF4E7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13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1423BB-4104-41CB-B3A6-EA942178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C1FB23F-6B84-4F6A-999E-7B544CB40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8491A6-29B5-4055-92F5-2AB4D2BFA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4FCA7C-4067-42A1-AB39-8D6406928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15712A-8906-4149-BDA0-27EF03EE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2075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F42CF4-FB07-4E8E-9E29-0D018E03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8B56B6-22F6-4342-ADB2-3A32023F4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5906713-16D8-42E4-A2E9-428A5BE3C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C6CB7F8-ACB4-44CC-BE60-DBAD5AF3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5058CDF-9681-4177-9016-3C9FBD3C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BB5D8E-EBF7-4B69-AAAE-A199C579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983304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C58254-B17E-4CAA-AE47-9087844FF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BCDB7C-84EC-4468-8372-EA94FEB20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D1C60E4-7DF5-439E-A6DB-91E2E119B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D858855-349C-4283-AD94-1FE883EB7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AAA23E5-92D4-4B83-A0D9-061889DDC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30563BD-2C93-498A-81E1-EEF595586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D247058-6DC3-4E55-B422-11D57FD5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982C9F9-ECBF-4962-921C-22951C8B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456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79DC2D-BAA8-43EB-A1AE-A2125B6C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4BB0BDB-2B88-461A-90F7-30161F40C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7F8E865-8394-49D2-910A-FC6527A2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E99EF3A-44F1-4988-9A31-DAB35D226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7918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04A4C03-4468-4777-BB66-F5747D8C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C94202-9A18-4C6E-8667-B4C31C45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A40FA86-3D15-40E3-9548-6B49F438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3888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922DC9-2FC1-4A70-AD9E-DF87D0DF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323AE2-992E-41DF-97FF-CB0A2834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021B7C-2BEC-4916-9810-37548C86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FF1BD6F-C0E3-4519-9514-174A83B66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0E3C28-3E2B-45C2-8CEB-C2F129D5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20363A2-7D85-4D24-BDA3-00A3A6BEE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5052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781C89-9054-47A3-B265-77859F2F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C04DC46-3EFF-4FB2-9196-BAB398C97A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9B3778-EC5E-459C-903A-F01ACBAED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DFCB413-BDD9-4381-9CA6-46410728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7F9EC9-893C-480D-825B-F021594DD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5836E-AA67-4C5A-BDA1-0C423AB60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2404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76284EC-3EEE-4FE1-9D57-FC9D7AE17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1A879D-C324-4943-BA63-18923D114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86AAEC-9062-45FC-B59A-ABF810C6F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B1A0-D8A3-44EF-8782-CA4BEBB3CF0C}" type="datetimeFigureOut">
              <a:rPr lang="sv-FI" smtClean="0"/>
              <a:t>29-03-2022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F82184-DB2E-4022-A6AA-F1696FEA9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F88BADC-1F49-4C52-AF13-049F2EDB4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B7E31-A4BB-4734-9B8C-3FF29E66311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1164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venska.yle.fi/artikel/2017/02/15/digitraning-17-losenordsroboten-testa-hur-snabbt-ett-losen-hacka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F9962A-AB94-4ECE-A61C-072FD0EA3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/>
          <a:lstStyle/>
          <a:p>
            <a:r>
              <a:rPr lang="sv-SE" b="1" dirty="0"/>
              <a:t>Tryggt och säkert på nätet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8D3EABF-D61C-481E-97FA-B2DBCEE8D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229"/>
            <a:ext cx="9144000" cy="2120668"/>
          </a:xfrm>
        </p:spPr>
        <p:txBody>
          <a:bodyPr>
            <a:normAutofit/>
          </a:bodyPr>
          <a:lstStyle/>
          <a:p>
            <a:r>
              <a:rPr lang="sv-SE" dirty="0"/>
              <a:t>29.3.2022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BABF9B7-E4AA-4571-A4FA-86DE3F4D7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967" y="203342"/>
            <a:ext cx="1780548" cy="203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23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67F43E-8CC7-4D4B-B961-71252DC5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600" b="1" dirty="0"/>
              <a:t>Säkerhetsproblem</a:t>
            </a:r>
            <a:endParaRPr lang="sv-FI" sz="66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22E9BBC-D9EB-4E69-9E7B-464977CAA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710" y="1779054"/>
            <a:ext cx="5850775" cy="4863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6000" dirty="0"/>
              <a:t>Virus</a:t>
            </a:r>
          </a:p>
          <a:p>
            <a:pPr marL="0" indent="0">
              <a:buNone/>
            </a:pPr>
            <a:r>
              <a:rPr lang="sv-SE" sz="6000" dirty="0"/>
              <a:t>Hackare</a:t>
            </a:r>
          </a:p>
          <a:p>
            <a:pPr marL="0" indent="0">
              <a:buNone/>
            </a:pPr>
            <a:r>
              <a:rPr lang="sv-SE" sz="6000" dirty="0"/>
              <a:t>Nätbedrägerier</a:t>
            </a:r>
          </a:p>
          <a:p>
            <a:pPr marL="0" indent="0">
              <a:buNone/>
            </a:pPr>
            <a:r>
              <a:rPr lang="sv-SE" sz="6000" dirty="0"/>
              <a:t>Falsk information</a:t>
            </a:r>
          </a:p>
          <a:p>
            <a:pPr marL="0" indent="0">
              <a:buNone/>
            </a:pPr>
            <a:r>
              <a:rPr lang="sv-SE" sz="6000" dirty="0"/>
              <a:t>+ Sekretess</a:t>
            </a:r>
          </a:p>
          <a:p>
            <a:pPr marL="0" indent="0">
              <a:buNone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572582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B60225-19DB-4495-B9D8-D015C03F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600" b="1" dirty="0"/>
              <a:t>Virus</a:t>
            </a:r>
            <a:endParaRPr lang="sv-FI" sz="66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E3481C-F374-4A3B-88F1-FF5D0606C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3600" dirty="0"/>
              <a:t>Virusprogram: Windows </a:t>
            </a:r>
            <a:r>
              <a:rPr lang="sv-SE" sz="3600" dirty="0" err="1"/>
              <a:t>Defender</a:t>
            </a:r>
            <a:r>
              <a:rPr lang="sv-SE" sz="3600" dirty="0"/>
              <a:t> räcker, F-</a:t>
            </a:r>
            <a:r>
              <a:rPr lang="sv-SE" sz="3600" dirty="0" err="1"/>
              <a:t>secure</a:t>
            </a:r>
            <a:r>
              <a:rPr lang="sv-SE" sz="3600" dirty="0"/>
              <a:t>, Norton, DNA </a:t>
            </a:r>
            <a:r>
              <a:rPr lang="sv-SE" sz="3600" dirty="0" err="1"/>
              <a:t>tietoturva</a:t>
            </a:r>
            <a:r>
              <a:rPr lang="sv-SE" sz="3600" dirty="0"/>
              <a:t> osv ger extra säkerhet</a:t>
            </a:r>
          </a:p>
          <a:p>
            <a:r>
              <a:rPr lang="sv-SE" sz="3600" dirty="0"/>
              <a:t>Klicka inte på länkar, öppna inte okända bilagor, besök inte skumma webbplatser</a:t>
            </a:r>
          </a:p>
          <a:p>
            <a:r>
              <a:rPr lang="sv-SE" sz="3600" dirty="0"/>
              <a:t>Telefoner och plattor bättre rustade,</a:t>
            </a:r>
            <a:br>
              <a:rPr lang="sv-SE" sz="3600" dirty="0"/>
            </a:br>
            <a:r>
              <a:rPr lang="sv-SE" sz="3600" dirty="0"/>
              <a:t>behöver inte skydd</a:t>
            </a:r>
          </a:p>
          <a:p>
            <a:r>
              <a:rPr lang="sv-SE" sz="3600" dirty="0"/>
              <a:t>Alla apparater bör uppdateras regelbundet</a:t>
            </a:r>
          </a:p>
          <a:p>
            <a:endParaRPr lang="sv-FI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60E09B5-7899-489C-A8A6-8E054087E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966" y="4668620"/>
            <a:ext cx="3890682" cy="2189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26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0CC74F-7491-49E1-9DA3-8AE79C982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Hackare, cyberattacker</a:t>
            </a:r>
            <a:endParaRPr lang="sv-FI" sz="60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51D655-AD4F-40DD-88AF-51E3026F2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297" y="1384752"/>
            <a:ext cx="5806581" cy="5108123"/>
          </a:xfrm>
        </p:spPr>
        <p:txBody>
          <a:bodyPr>
            <a:noAutofit/>
          </a:bodyPr>
          <a:lstStyle/>
          <a:p>
            <a:r>
              <a:rPr lang="sv-SE" sz="3200" dirty="0"/>
              <a:t>Använder oskyddade apparater i attacker mot andra</a:t>
            </a:r>
          </a:p>
          <a:p>
            <a:r>
              <a:rPr lang="sv-SE" sz="3200" dirty="0"/>
              <a:t>Skyddar dig bäst genom att hålla apparaterna uppdaterade</a:t>
            </a:r>
          </a:p>
          <a:p>
            <a:r>
              <a:rPr lang="sv-SE" sz="3200" dirty="0"/>
              <a:t>Alla apparater som kopplas till internet plus själva internet-routern</a:t>
            </a:r>
          </a:p>
          <a:p>
            <a:r>
              <a:rPr lang="sv-SE" sz="3200" dirty="0"/>
              <a:t>Bra lösenord, två-faktorautentisering</a:t>
            </a:r>
            <a:endParaRPr lang="sv-FI" sz="32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AC32B21-24E3-4A5C-BBF1-2AA1769ED1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66" y="242257"/>
            <a:ext cx="3492679" cy="257823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75DBB40-4999-4C5E-941B-0F6B0C09F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4781" y="3224981"/>
            <a:ext cx="5568100" cy="363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9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A9FF93-27BF-4E72-94D7-179F982A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Nätbedrägerier</a:t>
            </a:r>
            <a:endParaRPr lang="sv-FI" sz="60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7A7612-F05B-4C16-897A-C65B01FA0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014" y="1825625"/>
            <a:ext cx="4889046" cy="4351338"/>
          </a:xfrm>
        </p:spPr>
        <p:txBody>
          <a:bodyPr/>
          <a:lstStyle/>
          <a:p>
            <a:r>
              <a:rPr lang="sv-SE" sz="4400" dirty="0"/>
              <a:t>Nigeriabrev</a:t>
            </a:r>
          </a:p>
          <a:p>
            <a:r>
              <a:rPr lang="sv-SE" sz="4400" dirty="0"/>
              <a:t>Nätfiske</a:t>
            </a:r>
          </a:p>
          <a:p>
            <a:r>
              <a:rPr lang="sv-SE" sz="4400" dirty="0"/>
              <a:t>Lotterier och billiga produkter</a:t>
            </a:r>
          </a:p>
          <a:p>
            <a:r>
              <a:rPr lang="sv-SE" sz="4400" dirty="0"/>
              <a:t>Kärleksbedrägerier</a:t>
            </a:r>
          </a:p>
          <a:p>
            <a:r>
              <a:rPr lang="sv-SE" sz="4400" dirty="0"/>
              <a:t>Falska webbsidor</a:t>
            </a:r>
          </a:p>
          <a:p>
            <a:endParaRPr lang="sv-FI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4D017B4-C95C-43C4-AAB5-0BCC28A356B7}"/>
              </a:ext>
            </a:extLst>
          </p:cNvPr>
          <p:cNvSpPr txBox="1"/>
          <p:nvPr/>
        </p:nvSpPr>
        <p:spPr>
          <a:xfrm>
            <a:off x="5081229" y="1932413"/>
            <a:ext cx="7287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/>
              <a:t>Om det låter för bra för att vara sant…</a:t>
            </a:r>
            <a:endParaRPr lang="sv-FI" sz="3600" dirty="0"/>
          </a:p>
        </p:txBody>
      </p:sp>
      <p:cxnSp>
        <p:nvCxnSpPr>
          <p:cNvPr id="7" name="Rak pilkoppling 6">
            <a:extLst>
              <a:ext uri="{FF2B5EF4-FFF2-40B4-BE49-F238E27FC236}">
                <a16:creationId xmlns:a16="http://schemas.microsoft.com/office/drawing/2014/main" id="{8C2994D2-8D3A-497A-B238-BD8959E5B0FE}"/>
              </a:ext>
            </a:extLst>
          </p:cNvPr>
          <p:cNvCxnSpPr/>
          <p:nvPr/>
        </p:nvCxnSpPr>
        <p:spPr>
          <a:xfrm flipH="1" flipV="1">
            <a:off x="4039985" y="2223655"/>
            <a:ext cx="1041244" cy="3192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27751293-7AC3-459F-B6F4-1865FDB1542F}"/>
              </a:ext>
            </a:extLst>
          </p:cNvPr>
          <p:cNvCxnSpPr>
            <a:cxnSpLocks/>
          </p:cNvCxnSpPr>
          <p:nvPr/>
        </p:nvCxnSpPr>
        <p:spPr>
          <a:xfrm flipH="1">
            <a:off x="5145579" y="2539538"/>
            <a:ext cx="1537854" cy="73567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7FBEEF47-FDC4-4492-B4D0-BA3E203D932C}"/>
              </a:ext>
            </a:extLst>
          </p:cNvPr>
          <p:cNvCxnSpPr>
            <a:cxnSpLocks/>
          </p:cNvCxnSpPr>
          <p:nvPr/>
        </p:nvCxnSpPr>
        <p:spPr>
          <a:xfrm flipH="1">
            <a:off x="5478087" y="2626991"/>
            <a:ext cx="2444710" cy="221932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>
            <a:extLst>
              <a:ext uri="{FF2B5EF4-FFF2-40B4-BE49-F238E27FC236}">
                <a16:creationId xmlns:a16="http://schemas.microsoft.com/office/drawing/2014/main" id="{E82439E3-430A-4158-8745-703FEC39ECE6}"/>
              </a:ext>
            </a:extLst>
          </p:cNvPr>
          <p:cNvSpPr txBox="1"/>
          <p:nvPr/>
        </p:nvSpPr>
        <p:spPr>
          <a:xfrm>
            <a:off x="7922797" y="2733631"/>
            <a:ext cx="44372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          +</a:t>
            </a:r>
          </a:p>
          <a:p>
            <a:r>
              <a:rPr lang="sv-SE" sz="3600" dirty="0"/>
              <a:t>varför skulle de kontakta just dig?</a:t>
            </a:r>
            <a:endParaRPr lang="sv-FI" sz="3600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193489B5-8F37-4FAF-B596-86A08B4C81E3}"/>
              </a:ext>
            </a:extLst>
          </p:cNvPr>
          <p:cNvSpPr txBox="1"/>
          <p:nvPr/>
        </p:nvSpPr>
        <p:spPr>
          <a:xfrm>
            <a:off x="5914505" y="5376013"/>
            <a:ext cx="6192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/>
              <a:t>Använd inte </a:t>
            </a:r>
            <a:r>
              <a:rPr lang="sv-SE" sz="3600" dirty="0" err="1"/>
              <a:t>google</a:t>
            </a:r>
            <a:r>
              <a:rPr lang="sv-SE" sz="3600" dirty="0"/>
              <a:t> för att gå till banken, kanta…</a:t>
            </a:r>
            <a:endParaRPr lang="sv-FI" sz="3600" dirty="0"/>
          </a:p>
        </p:txBody>
      </p: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F7D74004-DAE8-4FE0-B000-DE7E6796C3E8}"/>
              </a:ext>
            </a:extLst>
          </p:cNvPr>
          <p:cNvCxnSpPr>
            <a:cxnSpLocks/>
          </p:cNvCxnSpPr>
          <p:nvPr/>
        </p:nvCxnSpPr>
        <p:spPr>
          <a:xfrm flipH="1" flipV="1">
            <a:off x="5081229" y="5723313"/>
            <a:ext cx="833276" cy="3740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 18">
            <a:extLst>
              <a:ext uri="{FF2B5EF4-FFF2-40B4-BE49-F238E27FC236}">
                <a16:creationId xmlns:a16="http://schemas.microsoft.com/office/drawing/2014/main" id="{4106E96E-0A32-4B94-8D7E-53253D7B4663}"/>
              </a:ext>
            </a:extLst>
          </p:cNvPr>
          <p:cNvSpPr/>
          <p:nvPr/>
        </p:nvSpPr>
        <p:spPr>
          <a:xfrm>
            <a:off x="378229" y="2417076"/>
            <a:ext cx="3495502" cy="9204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879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4" grpId="0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F472B655-B166-4ACB-A7AD-3ACAD97400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561953"/>
              </p:ext>
            </p:extLst>
          </p:nvPr>
        </p:nvGraphicFramePr>
        <p:xfrm>
          <a:off x="4540997" y="859588"/>
          <a:ext cx="5080922" cy="5658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psbild" r:id="rId3" imgW="2178000" imgH="2425680" progId="Paint.Picture">
                  <p:embed/>
                </p:oleObj>
              </mc:Choice>
              <mc:Fallback>
                <p:oleObj name="Bitmappsbild" r:id="rId3" imgW="2178000" imgH="2425680" progId="Paint.Picture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F472B655-B166-4ACB-A7AD-3ACAD97400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0997" y="859588"/>
                        <a:ext cx="5080922" cy="5658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83A43F5-A803-4B2A-BEEB-DB5DCB896E0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3679"/>
          <a:stretch/>
        </p:blipFill>
        <p:spPr>
          <a:xfrm>
            <a:off x="88428" y="0"/>
            <a:ext cx="4381518" cy="4365523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C7F21032-79B9-4A6D-920E-175F18C819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73160" y="439350"/>
            <a:ext cx="3618840" cy="633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18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20DEA9-98ED-43B2-9146-3BCFC8A0F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Granska webbadresser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2D88DE-4850-4726-8B62-97E1E6A85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2110"/>
            <a:ext cx="10515600" cy="4351338"/>
          </a:xfrm>
        </p:spPr>
        <p:txBody>
          <a:bodyPr/>
          <a:lstStyle/>
          <a:p>
            <a:r>
              <a:rPr lang="sv-SE" sz="3600" dirty="0"/>
              <a:t>https://www.nordea.fi</a:t>
            </a:r>
          </a:p>
          <a:p>
            <a:r>
              <a:rPr lang="sv-SE" sz="3600" dirty="0"/>
              <a:t>http://nordea.fi </a:t>
            </a:r>
          </a:p>
          <a:p>
            <a:r>
              <a:rPr lang="sv-SE" sz="3600" dirty="0"/>
              <a:t>https://www.nordea.fin.fi</a:t>
            </a:r>
          </a:p>
          <a:p>
            <a:r>
              <a:rPr lang="sv-SE" sz="3600" dirty="0"/>
              <a:t>https://www.hotelparamountjaipur.com/nordeafi</a:t>
            </a:r>
          </a:p>
          <a:p>
            <a:r>
              <a:rPr lang="sv-SE" sz="3600" dirty="0"/>
              <a:t>https://www.nordea.fi_maksu.fi</a:t>
            </a:r>
          </a:p>
          <a:p>
            <a:endParaRPr lang="sv-SE" sz="36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BC8D72C-7FA3-43CD-9C72-14DCD5E44AFC}"/>
              </a:ext>
            </a:extLst>
          </p:cNvPr>
          <p:cNvSpPr/>
          <p:nvPr/>
        </p:nvSpPr>
        <p:spPr>
          <a:xfrm>
            <a:off x="3649134" y="1832110"/>
            <a:ext cx="1744134" cy="580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197D5D8-CA36-4BEF-BE1A-91050CC159A6}"/>
              </a:ext>
            </a:extLst>
          </p:cNvPr>
          <p:cNvSpPr/>
          <p:nvPr/>
        </p:nvSpPr>
        <p:spPr>
          <a:xfrm>
            <a:off x="2379134" y="2489200"/>
            <a:ext cx="1744134" cy="5270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086CB070-EE81-4B82-91E6-A7C097A7D19A}"/>
              </a:ext>
            </a:extLst>
          </p:cNvPr>
          <p:cNvSpPr/>
          <p:nvPr/>
        </p:nvSpPr>
        <p:spPr>
          <a:xfrm>
            <a:off x="1532467" y="2413000"/>
            <a:ext cx="660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EC4E7EC-3DE6-43AE-9B15-B37F55F79FD4}"/>
              </a:ext>
            </a:extLst>
          </p:cNvPr>
          <p:cNvSpPr/>
          <p:nvPr/>
        </p:nvSpPr>
        <p:spPr>
          <a:xfrm>
            <a:off x="5067300" y="3098800"/>
            <a:ext cx="923925" cy="58089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02CF264-5F8A-4CF0-82BC-83AD03EB3B8E}"/>
              </a:ext>
            </a:extLst>
          </p:cNvPr>
          <p:cNvSpPr/>
          <p:nvPr/>
        </p:nvSpPr>
        <p:spPr>
          <a:xfrm>
            <a:off x="3649134" y="3702051"/>
            <a:ext cx="4999566" cy="52705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40C16EE-4730-465E-8CA8-77725729D9D5}"/>
              </a:ext>
            </a:extLst>
          </p:cNvPr>
          <p:cNvSpPr/>
          <p:nvPr/>
        </p:nvSpPr>
        <p:spPr>
          <a:xfrm>
            <a:off x="5067300" y="4352791"/>
            <a:ext cx="2114550" cy="56211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471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6759BC-342E-464E-ACFF-47A4B5AB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b="1" dirty="0"/>
              <a:t>Undvik att bli lurad</a:t>
            </a:r>
            <a:endParaRPr lang="sv-FI" sz="6000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C8BCBE-1846-4FEF-B2CE-A40F13645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Klicka inte på länkar</a:t>
            </a:r>
          </a:p>
          <a:p>
            <a:r>
              <a:rPr lang="sv-SE" dirty="0"/>
              <a:t>Lär dig ta bort meddelanden</a:t>
            </a:r>
          </a:p>
          <a:p>
            <a:r>
              <a:rPr lang="sv-SE" dirty="0"/>
              <a:t>Var lite misstänksam</a:t>
            </a:r>
          </a:p>
          <a:p>
            <a:r>
              <a:rPr lang="sv-SE" dirty="0"/>
              <a:t>Ge aldrig dina bankkoder åt någon</a:t>
            </a:r>
          </a:p>
          <a:p>
            <a:r>
              <a:rPr lang="sv-SE" dirty="0"/>
              <a:t>Om någon ber dig om något är det otryggt</a:t>
            </a:r>
          </a:p>
          <a:p>
            <a:r>
              <a:rPr lang="sv-SE" dirty="0"/>
              <a:t>Gå inte till myndighets- och banktjänster via sökning eller länk – använd adress, egen länk, bokmärke, app</a:t>
            </a:r>
          </a:p>
          <a:p>
            <a:r>
              <a:rPr lang="sv-SE" dirty="0"/>
              <a:t>Lär dig hur webbadresser ser ut och fungerar</a:t>
            </a:r>
          </a:p>
          <a:p>
            <a:r>
              <a:rPr lang="sv-SE" dirty="0"/>
              <a:t>Tveka inte att spärra kort, kontakta banken och polisen</a:t>
            </a:r>
            <a:endParaRPr lang="sv-FI" dirty="0"/>
          </a:p>
          <a:p>
            <a:endParaRPr lang="sv-SE" dirty="0"/>
          </a:p>
          <a:p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414916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F14FC8-6EC0-4141-A8AE-782A8EFD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Lösenord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76D66B-7246-412E-9E4D-7A53CAB26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5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FI" dirty="0">
                <a:hlinkClick r:id="rId2"/>
              </a:rPr>
              <a:t>https://svenska.yle.fi/artikel/2017/02/15/digitraning-17-losenordsroboten-testa-hur-snabbt-ett-losen-hackas</a:t>
            </a:r>
            <a:r>
              <a:rPr lang="sv-FI" dirty="0"/>
              <a:t>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Föreslå svårt lösenord, inte eget!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137892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1A238B3795E4F47BBD77F41B15BDDA6" ma:contentTypeVersion="13" ma:contentTypeDescription="Luo uusi asiakirja." ma:contentTypeScope="" ma:versionID="7792d4b76468ac57f4662b53b958fd5d">
  <xsd:schema xmlns:xsd="http://www.w3.org/2001/XMLSchema" xmlns:xs="http://www.w3.org/2001/XMLSchema" xmlns:p="http://schemas.microsoft.com/office/2006/metadata/properties" xmlns:ns3="13d5d8b4-50f7-461f-bc51-25af74348259" xmlns:ns4="b89b8fe8-cc0d-4261-b9a6-047de7ebd75c" targetNamespace="http://schemas.microsoft.com/office/2006/metadata/properties" ma:root="true" ma:fieldsID="4b778cc1ed7ff8ae522c2c115e8ee8fb" ns3:_="" ns4:_="">
    <xsd:import namespace="13d5d8b4-50f7-461f-bc51-25af74348259"/>
    <xsd:import namespace="b89b8fe8-cc0d-4261-b9a6-047de7ebd75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5d8b4-50f7-461f-bc51-25af743482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b8fe8-cc0d-4261-b9a6-047de7ebd7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63B629-D837-45D2-B86A-07F1EF2048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d5d8b4-50f7-461f-bc51-25af74348259"/>
    <ds:schemaRef ds:uri="b89b8fe8-cc0d-4261-b9a6-047de7ebd7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A45D52-BEDC-4D11-81C8-4CEF57C394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8FB296-3AD1-4325-BADB-6097FFAC6D78}">
  <ds:schemaRefs>
    <ds:schemaRef ds:uri="13d5d8b4-50f7-461f-bc51-25af74348259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b89b8fe8-cc0d-4261-b9a6-047de7ebd75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264</Words>
  <Application>Microsoft Office PowerPoint</Application>
  <PresentationFormat>Bredbild</PresentationFormat>
  <Paragraphs>48</Paragraphs>
  <Slides>9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Bitmappsbild</vt:lpstr>
      <vt:lpstr>Tryggt och säkert på nätet</vt:lpstr>
      <vt:lpstr>Säkerhetsproblem</vt:lpstr>
      <vt:lpstr>Virus</vt:lpstr>
      <vt:lpstr>Hackare, cyberattacker</vt:lpstr>
      <vt:lpstr>Nätbedrägerier</vt:lpstr>
      <vt:lpstr>PowerPoint-presentation</vt:lpstr>
      <vt:lpstr>Granska webbadresser</vt:lpstr>
      <vt:lpstr>Undvik att bli lurad</vt:lpstr>
      <vt:lpstr>Lösenord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Robert Riska</dc:creator>
  <cp:lastModifiedBy>Robert Riska</cp:lastModifiedBy>
  <cp:revision>9</cp:revision>
  <dcterms:created xsi:type="dcterms:W3CDTF">2022-03-23T09:40:08Z</dcterms:created>
  <dcterms:modified xsi:type="dcterms:W3CDTF">2022-03-29T10:36:19Z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0x01010031A238B3795E4F47BBD77F41B15BDDA6</vt:lpwstr>
  </property>
</Properties>
</file>