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63" r:id="rId5"/>
    <p:sldId id="257" r:id="rId6"/>
    <p:sldId id="264" r:id="rId7"/>
    <p:sldId id="258" r:id="rId8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Riska" userId="95682bf0-cfea-43fd-a132-aa8cbcea0a57" providerId="ADAL" clId="{A28A256C-B661-4013-A26C-EEEBFAF0B847}"/>
    <pc:docChg chg="custSel addSld delSld modSld">
      <pc:chgData name="Robert Riska" userId="95682bf0-cfea-43fd-a132-aa8cbcea0a57" providerId="ADAL" clId="{A28A256C-B661-4013-A26C-EEEBFAF0B847}" dt="2021-10-08T06:48:42.606" v="1224" actId="20577"/>
      <pc:docMkLst>
        <pc:docMk/>
      </pc:docMkLst>
      <pc:sldChg chg="addSp modSp add">
        <pc:chgData name="Robert Riska" userId="95682bf0-cfea-43fd-a132-aa8cbcea0a57" providerId="ADAL" clId="{A28A256C-B661-4013-A26C-EEEBFAF0B847}" dt="2021-09-22T10:37:16.432" v="646" actId="113"/>
        <pc:sldMkLst>
          <pc:docMk/>
          <pc:sldMk cId="2776180344" sldId="256"/>
        </pc:sldMkLst>
        <pc:spChg chg="mod">
          <ac:chgData name="Robert Riska" userId="95682bf0-cfea-43fd-a132-aa8cbcea0a57" providerId="ADAL" clId="{A28A256C-B661-4013-A26C-EEEBFAF0B847}" dt="2021-09-22T10:37:16.432" v="646" actId="113"/>
          <ac:spMkLst>
            <pc:docMk/>
            <pc:sldMk cId="2776180344" sldId="256"/>
            <ac:spMk id="2" creationId="{8C42D790-9A04-4596-9384-80589E2FA1A8}"/>
          </ac:spMkLst>
        </pc:spChg>
        <pc:spChg chg="mod">
          <ac:chgData name="Robert Riska" userId="95682bf0-cfea-43fd-a132-aa8cbcea0a57" providerId="ADAL" clId="{A28A256C-B661-4013-A26C-EEEBFAF0B847}" dt="2021-09-22T10:37:12.426" v="644" actId="403"/>
          <ac:spMkLst>
            <pc:docMk/>
            <pc:sldMk cId="2776180344" sldId="256"/>
            <ac:spMk id="3" creationId="{9B8897CC-CF43-4B8F-9361-045F42645BA5}"/>
          </ac:spMkLst>
        </pc:spChg>
        <pc:picChg chg="add mod">
          <ac:chgData name="Robert Riska" userId="95682bf0-cfea-43fd-a132-aa8cbcea0a57" providerId="ADAL" clId="{A28A256C-B661-4013-A26C-EEEBFAF0B847}" dt="2021-09-22T10:37:02.816" v="637" actId="14100"/>
          <ac:picMkLst>
            <pc:docMk/>
            <pc:sldMk cId="2776180344" sldId="256"/>
            <ac:picMk id="5" creationId="{55DF71AA-A12C-49BD-A515-5DB9588E5DAF}"/>
          </ac:picMkLst>
        </pc:picChg>
      </pc:sldChg>
      <pc:sldChg chg="addSp delSp modSp add">
        <pc:chgData name="Robert Riska" userId="95682bf0-cfea-43fd-a132-aa8cbcea0a57" providerId="ADAL" clId="{A28A256C-B661-4013-A26C-EEEBFAF0B847}" dt="2021-09-22T11:09:18.551" v="881" actId="20577"/>
        <pc:sldMkLst>
          <pc:docMk/>
          <pc:sldMk cId="1940691468" sldId="257"/>
        </pc:sldMkLst>
        <pc:spChg chg="mod">
          <ac:chgData name="Robert Riska" userId="95682bf0-cfea-43fd-a132-aa8cbcea0a57" providerId="ADAL" clId="{A28A256C-B661-4013-A26C-EEEBFAF0B847}" dt="2021-09-22T11:09:18.551" v="881" actId="20577"/>
          <ac:spMkLst>
            <pc:docMk/>
            <pc:sldMk cId="1940691468" sldId="257"/>
            <ac:spMk id="2" creationId="{33F73119-2103-45AA-9011-519B078D2CAD}"/>
          </ac:spMkLst>
        </pc:spChg>
        <pc:spChg chg="del">
          <ac:chgData name="Robert Riska" userId="95682bf0-cfea-43fd-a132-aa8cbcea0a57" providerId="ADAL" clId="{A28A256C-B661-4013-A26C-EEEBFAF0B847}" dt="2021-09-22T07:37:47.641" v="2"/>
          <ac:spMkLst>
            <pc:docMk/>
            <pc:sldMk cId="1940691468" sldId="257"/>
            <ac:spMk id="3" creationId="{66CC03A4-C2C2-4740-BADB-42A9EF24ABE0}"/>
          </ac:spMkLst>
        </pc:spChg>
        <pc:picChg chg="add">
          <ac:chgData name="Robert Riska" userId="95682bf0-cfea-43fd-a132-aa8cbcea0a57" providerId="ADAL" clId="{A28A256C-B661-4013-A26C-EEEBFAF0B847}" dt="2021-09-22T07:37:47.641" v="2"/>
          <ac:picMkLst>
            <pc:docMk/>
            <pc:sldMk cId="1940691468" sldId="257"/>
            <ac:picMk id="1026" creationId="{8A3F5292-3DEB-4ACE-B5C1-637C777748FA}"/>
          </ac:picMkLst>
        </pc:picChg>
      </pc:sldChg>
      <pc:sldChg chg="modSp add">
        <pc:chgData name="Robert Riska" userId="95682bf0-cfea-43fd-a132-aa8cbcea0a57" providerId="ADAL" clId="{A28A256C-B661-4013-A26C-EEEBFAF0B847}" dt="2021-09-22T11:12:09.134" v="1067" actId="20577"/>
        <pc:sldMkLst>
          <pc:docMk/>
          <pc:sldMk cId="1069950438" sldId="258"/>
        </pc:sldMkLst>
        <pc:spChg chg="mod">
          <ac:chgData name="Robert Riska" userId="95682bf0-cfea-43fd-a132-aa8cbcea0a57" providerId="ADAL" clId="{A28A256C-B661-4013-A26C-EEEBFAF0B847}" dt="2021-09-22T11:12:09.134" v="1067" actId="20577"/>
          <ac:spMkLst>
            <pc:docMk/>
            <pc:sldMk cId="1069950438" sldId="258"/>
            <ac:spMk id="2" creationId="{3ECED8DB-57BE-43DE-A35C-D41612CEAD01}"/>
          </ac:spMkLst>
        </pc:spChg>
        <pc:spChg chg="mod">
          <ac:chgData name="Robert Riska" userId="95682bf0-cfea-43fd-a132-aa8cbcea0a57" providerId="ADAL" clId="{A28A256C-B661-4013-A26C-EEEBFAF0B847}" dt="2021-09-22T10:06:44.389" v="544" actId="20577"/>
          <ac:spMkLst>
            <pc:docMk/>
            <pc:sldMk cId="1069950438" sldId="258"/>
            <ac:spMk id="3" creationId="{E043A97C-D387-4062-B8E0-D2E11A84E839}"/>
          </ac:spMkLst>
        </pc:spChg>
      </pc:sldChg>
      <pc:sldChg chg="modSp add">
        <pc:chgData name="Robert Riska" userId="95682bf0-cfea-43fd-a132-aa8cbcea0a57" providerId="ADAL" clId="{A28A256C-B661-4013-A26C-EEEBFAF0B847}" dt="2021-09-22T11:10:23.422" v="932" actId="20577"/>
        <pc:sldMkLst>
          <pc:docMk/>
          <pc:sldMk cId="1722668773" sldId="260"/>
        </pc:sldMkLst>
        <pc:spChg chg="mod">
          <ac:chgData name="Robert Riska" userId="95682bf0-cfea-43fd-a132-aa8cbcea0a57" providerId="ADAL" clId="{A28A256C-B661-4013-A26C-EEEBFAF0B847}" dt="2021-09-22T10:56:51.142" v="763" actId="14100"/>
          <ac:spMkLst>
            <pc:docMk/>
            <pc:sldMk cId="1722668773" sldId="260"/>
            <ac:spMk id="2" creationId="{F678F7B8-10DF-429D-9CE4-B8C10DBF2BEB}"/>
          </ac:spMkLst>
        </pc:spChg>
        <pc:spChg chg="mod">
          <ac:chgData name="Robert Riska" userId="95682bf0-cfea-43fd-a132-aa8cbcea0a57" providerId="ADAL" clId="{A28A256C-B661-4013-A26C-EEEBFAF0B847}" dt="2021-09-22T11:10:23.422" v="932" actId="20577"/>
          <ac:spMkLst>
            <pc:docMk/>
            <pc:sldMk cId="1722668773" sldId="260"/>
            <ac:spMk id="3" creationId="{D1078103-AD30-48B0-B86C-781EA610C563}"/>
          </ac:spMkLst>
        </pc:spChg>
      </pc:sldChg>
      <pc:sldChg chg="addSp modSp add">
        <pc:chgData name="Robert Riska" userId="95682bf0-cfea-43fd-a132-aa8cbcea0a57" providerId="ADAL" clId="{A28A256C-B661-4013-A26C-EEEBFAF0B847}" dt="2021-09-22T10:56:30.656" v="758" actId="14100"/>
        <pc:sldMkLst>
          <pc:docMk/>
          <pc:sldMk cId="1545565709" sldId="261"/>
        </pc:sldMkLst>
        <pc:spChg chg="mod">
          <ac:chgData name="Robert Riska" userId="95682bf0-cfea-43fd-a132-aa8cbcea0a57" providerId="ADAL" clId="{A28A256C-B661-4013-A26C-EEEBFAF0B847}" dt="2021-09-22T10:56:16.880" v="754" actId="113"/>
          <ac:spMkLst>
            <pc:docMk/>
            <pc:sldMk cId="1545565709" sldId="261"/>
            <ac:spMk id="2" creationId="{B0A47BCC-9B45-4E30-9E4A-F34A38FBC25D}"/>
          </ac:spMkLst>
        </pc:spChg>
        <pc:spChg chg="mod">
          <ac:chgData name="Robert Riska" userId="95682bf0-cfea-43fd-a132-aa8cbcea0a57" providerId="ADAL" clId="{A28A256C-B661-4013-A26C-EEEBFAF0B847}" dt="2021-09-22T10:56:30.656" v="758" actId="14100"/>
          <ac:spMkLst>
            <pc:docMk/>
            <pc:sldMk cId="1545565709" sldId="261"/>
            <ac:spMk id="3" creationId="{299CEA17-C632-4730-AD83-503BBE669CDD}"/>
          </ac:spMkLst>
        </pc:spChg>
        <pc:picChg chg="add mod">
          <ac:chgData name="Robert Riska" userId="95682bf0-cfea-43fd-a132-aa8cbcea0a57" providerId="ADAL" clId="{A28A256C-B661-4013-A26C-EEEBFAF0B847}" dt="2021-09-22T10:56:14.373" v="753" actId="1076"/>
          <ac:picMkLst>
            <pc:docMk/>
            <pc:sldMk cId="1545565709" sldId="261"/>
            <ac:picMk id="4" creationId="{FDD0C408-1FE4-49A4-B6C1-8FF872DDDD4D}"/>
          </ac:picMkLst>
        </pc:picChg>
      </pc:sldChg>
      <pc:sldChg chg="modSp add">
        <pc:chgData name="Robert Riska" userId="95682bf0-cfea-43fd-a132-aa8cbcea0a57" providerId="ADAL" clId="{A28A256C-B661-4013-A26C-EEEBFAF0B847}" dt="2021-09-22T11:29:55.065" v="1070" actId="113"/>
        <pc:sldMkLst>
          <pc:docMk/>
          <pc:sldMk cId="4154782314" sldId="263"/>
        </pc:sldMkLst>
        <pc:spChg chg="mod">
          <ac:chgData name="Robert Riska" userId="95682bf0-cfea-43fd-a132-aa8cbcea0a57" providerId="ADAL" clId="{A28A256C-B661-4013-A26C-EEEBFAF0B847}" dt="2021-09-22T11:10:42.267" v="948" actId="20577"/>
          <ac:spMkLst>
            <pc:docMk/>
            <pc:sldMk cId="4154782314" sldId="263"/>
            <ac:spMk id="2" creationId="{E6B87E86-7066-4470-BBE8-9006E609523D}"/>
          </ac:spMkLst>
        </pc:spChg>
        <pc:spChg chg="mod">
          <ac:chgData name="Robert Riska" userId="95682bf0-cfea-43fd-a132-aa8cbcea0a57" providerId="ADAL" clId="{A28A256C-B661-4013-A26C-EEEBFAF0B847}" dt="2021-09-22T11:29:55.065" v="1070" actId="113"/>
          <ac:spMkLst>
            <pc:docMk/>
            <pc:sldMk cId="4154782314" sldId="263"/>
            <ac:spMk id="3" creationId="{C3EDE11E-0E8F-4262-81E0-56C00EFF1C93}"/>
          </ac:spMkLst>
        </pc:spChg>
      </pc:sldChg>
      <pc:sldChg chg="addSp delSp modSp add">
        <pc:chgData name="Robert Riska" userId="95682bf0-cfea-43fd-a132-aa8cbcea0a57" providerId="ADAL" clId="{A28A256C-B661-4013-A26C-EEEBFAF0B847}" dt="2021-10-08T06:48:42.606" v="1224" actId="20577"/>
        <pc:sldMkLst>
          <pc:docMk/>
          <pc:sldMk cId="2166313078" sldId="264"/>
        </pc:sldMkLst>
        <pc:spChg chg="mod">
          <ac:chgData name="Robert Riska" userId="95682bf0-cfea-43fd-a132-aa8cbcea0a57" providerId="ADAL" clId="{A28A256C-B661-4013-A26C-EEEBFAF0B847}" dt="2021-10-08T06:48:42.606" v="1224" actId="20577"/>
          <ac:spMkLst>
            <pc:docMk/>
            <pc:sldMk cId="2166313078" sldId="264"/>
            <ac:spMk id="2" creationId="{66360039-4F32-4DEC-A15C-306CC87BA47E}"/>
          </ac:spMkLst>
        </pc:spChg>
        <pc:spChg chg="del">
          <ac:chgData name="Robert Riska" userId="95682bf0-cfea-43fd-a132-aa8cbcea0a57" providerId="ADAL" clId="{A28A256C-B661-4013-A26C-EEEBFAF0B847}" dt="2021-10-08T06:47:12.477" v="1151" actId="478"/>
          <ac:spMkLst>
            <pc:docMk/>
            <pc:sldMk cId="2166313078" sldId="264"/>
            <ac:spMk id="3" creationId="{D670C3C9-8BC5-44CA-83F5-76276ADE7BF3}"/>
          </ac:spMkLst>
        </pc:spChg>
        <pc:spChg chg="add del">
          <ac:chgData name="Robert Riska" userId="95682bf0-cfea-43fd-a132-aa8cbcea0a57" providerId="ADAL" clId="{A28A256C-B661-4013-A26C-EEEBFAF0B847}" dt="2021-10-08T06:47:15.138" v="1153"/>
          <ac:spMkLst>
            <pc:docMk/>
            <pc:sldMk cId="2166313078" sldId="264"/>
            <ac:spMk id="4" creationId="{BDA647DB-8E5A-4E5F-9EBB-0C060596973F}"/>
          </ac:spMkLst>
        </pc:spChg>
        <pc:picChg chg="add mod">
          <ac:chgData name="Robert Riska" userId="95682bf0-cfea-43fd-a132-aa8cbcea0a57" providerId="ADAL" clId="{A28A256C-B661-4013-A26C-EEEBFAF0B847}" dt="2021-10-08T06:47:52.313" v="1160" actId="14100"/>
          <ac:picMkLst>
            <pc:docMk/>
            <pc:sldMk cId="2166313078" sldId="264"/>
            <ac:picMk id="6" creationId="{76560B60-DB6C-443C-A4D3-B99EBBA1537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011B65-16DE-4AD2-8E70-594A6D4C7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4C0928-906D-4087-A1D8-BCA849667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3B633C-AB04-47FE-8F7E-873E673C1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3E35F2-FED7-4B27-866E-9299017E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EC44AF-756D-4535-9A25-CFE048F70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6942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38A909-CC20-41CB-9483-BA080FAF8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325D15F-7D83-4567-A256-808564C8E9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577445-734A-4C19-AF22-532B4795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2A8C128-8F07-49B1-80B3-51A0B0D82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D6B8A7-F4B8-463D-A92D-260196B08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8483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8DE1038-175B-49EE-938E-D2D416ABB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C34125B8-C25D-422F-AFC9-8AE56BA4A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05C2939-E5FB-48C2-A5B7-235F3E0C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B8922F-9C40-4988-AFBF-A8C6FD9B7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73D13C-575C-4782-8A8B-BF03BFFE8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78649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9E23A3A-AC9A-48C6-9472-3C2312CF2B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3275F5-8F16-4BAC-995F-B5ACD7E81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EAFAC08-0C03-4F50-892E-9CBC6F97E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CEB8A8-DD4D-41B2-BAA2-CA168B258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FD8E8E-D7DF-44AF-B56F-08D73DF11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54923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0D4273-E97A-4274-B049-D12A0217C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B71C869-7B1E-4CE7-BE43-3C06F25E0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67B371-3641-4AF3-BA89-6E37F36F7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72F9B03-5CF5-4043-BEC3-02310D75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1BED49A-DBA3-4E7B-86A7-F36339B4E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0266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C39F60-C17C-4EBC-B5FF-BC0EAA68C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D0B584-AE9F-43B3-B656-D2A0D7B56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648CDC1-7650-4DA3-9DFD-6783AB12F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A52802A-62D5-4B41-B1B9-388DE023D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84F316-FB7F-4179-8E00-A4671774B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CA0F0CD-812B-4ACB-AC8F-52780AB5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229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52C3B3-BDED-4531-B546-8C2260B4E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A691BF-3C87-43ED-A431-EFA10C0C2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33D6B96-D4C9-4167-BD3B-242CBF6C3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389B2E1-B44F-4465-A0D4-CE1336F75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AA276C0-D95A-482A-BBDA-5BFFC562F2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453E60E-99C7-4434-8848-AA4A2C7BD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B1EFAFE-16B1-40C0-BC96-EE97E6CA8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5F78E6E-B631-4733-B4C4-9535CCA0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76750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BD766E-9140-41A5-811C-699A141CA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A3037A2-E682-4F4E-96FA-4581D4FE4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B4D7821-E113-40EF-B74F-636E5C2D5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AAC5F29-29ED-4E97-BA0C-4BAA4165F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2071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62190D8-60DD-4A14-9DE1-DE8D4820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70EA6C2-CAEB-4BE1-BA92-4E31FBE49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00B7FBF-FBF3-4861-8535-B174510EA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04789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E72173-F875-40C3-8277-9A3794BE3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C26B43-DD40-40EB-9138-EBC8802EF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18AF5C-8153-42FB-98D5-630C1624B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4822982-5385-479D-950C-8E02D4047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410F2FA-8802-42EC-9147-5E0EC8A6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220850-A3AA-4438-B1A4-719974880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65081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DCB253-92D2-4809-92FB-9B079E0AF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FC75F3-7714-4FF3-8201-6F1C578674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6C1B149-803E-421E-95A4-45CE0491E2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637FC29-17D3-45B6-9865-B2BB1CF5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78FEAC-4DCB-4C0D-98D8-4E91B955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CA095F-A7B2-4DE3-924A-F7411FBE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4420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F4878DF-1495-460C-B182-848EDC63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7A3FD8-1746-4388-972C-6AFC7FC42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DAA1C4-65F9-44E8-968E-2D828FC38E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534E6-ECA9-4E10-9B16-49F4BA3AAD43}" type="datetimeFigureOut">
              <a:rPr lang="sv-FI" smtClean="0"/>
              <a:t>08-10-2021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D5DCE6-A3F1-49E1-AADE-05A42ECAB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B4C6321-A28D-46DA-A2EE-85C154745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CC7A7-BFA8-4F66-9A95-EA69032B26E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33630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42D790-9A04-4596-9384-80589E2FA1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6600" b="1" dirty="0"/>
              <a:t>Windows 11</a:t>
            </a:r>
            <a:endParaRPr lang="sv-FI" sz="6600" b="1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8897CC-CF43-4B8F-9361-045F42645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04029"/>
          </a:xfrm>
        </p:spPr>
        <p:txBody>
          <a:bodyPr>
            <a:normAutofit/>
          </a:bodyPr>
          <a:lstStyle/>
          <a:p>
            <a:r>
              <a:rPr lang="sv-SE" sz="3200" dirty="0"/>
              <a:t>Introduktion</a:t>
            </a:r>
          </a:p>
          <a:p>
            <a:r>
              <a:rPr lang="sv-SE" sz="3200" dirty="0"/>
              <a:t>Systemkrav</a:t>
            </a:r>
          </a:p>
          <a:p>
            <a:r>
              <a:rPr lang="sv-SE" sz="3200" dirty="0"/>
              <a:t>Inverkan på it-verksamheten</a:t>
            </a:r>
          </a:p>
          <a:p>
            <a:r>
              <a:rPr lang="sv-SE" sz="3200" dirty="0"/>
              <a:t>Vad förändras</a:t>
            </a:r>
            <a:endParaRPr lang="sv-FI" sz="3200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5DF71AA-A12C-49BD-A515-5DB9588E5D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1960" y="1030288"/>
            <a:ext cx="2588214" cy="295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18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A47BCC-9B45-4E30-9E4A-F34A38FBC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Introduktion</a:t>
            </a:r>
            <a:endParaRPr lang="sv-FI" b="1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9CEA17-C632-4730-AD83-503BBE669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66653"/>
            <a:ext cx="10515600" cy="2210309"/>
          </a:xfrm>
        </p:spPr>
        <p:txBody>
          <a:bodyPr/>
          <a:lstStyle/>
          <a:p>
            <a:endParaRPr lang="sv-SE" dirty="0"/>
          </a:p>
          <a:p>
            <a:r>
              <a:rPr lang="sv-SE" dirty="0"/>
              <a:t>Windows 11 släpps 5.10</a:t>
            </a:r>
          </a:p>
          <a:p>
            <a:r>
              <a:rPr lang="sv-SE" dirty="0"/>
              <a:t>Första nya datorer med 11an färdigt kommer under hösten</a:t>
            </a:r>
          </a:p>
          <a:p>
            <a:r>
              <a:rPr lang="sv-SE" dirty="0"/>
              <a:t>Uppdateringen från Windows 10 kommer vara gratis för de flesta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FDD0C408-1FE4-49A4-B6C1-8FF872DDD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0687"/>
            <a:ext cx="12192000" cy="227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565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78F7B8-10DF-429D-9CE4-B8C10DBF2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4667"/>
            <a:ext cx="10515600" cy="1151467"/>
          </a:xfrm>
        </p:spPr>
        <p:txBody>
          <a:bodyPr/>
          <a:lstStyle/>
          <a:p>
            <a:r>
              <a:rPr lang="sv-SE" dirty="0"/>
              <a:t>Systemkrav för Windows 11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1078103-AD30-48B0-B86C-781EA610C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067"/>
            <a:ext cx="10515600" cy="5050896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sv-FI" b="1" dirty="0"/>
              <a:t>Processor:</a:t>
            </a:r>
            <a:r>
              <a:rPr lang="sv-FI" dirty="0"/>
              <a:t> 1 gigahertz (GHz) eller snabbare med två eller fler kärnor på en kompatibel 64-bit processor eller system på chipp (</a:t>
            </a:r>
            <a:r>
              <a:rPr lang="sv-FI" dirty="0" err="1"/>
              <a:t>SoC</a:t>
            </a:r>
            <a:r>
              <a:rPr lang="sv-FI" dirty="0"/>
              <a:t>).</a:t>
            </a:r>
            <a:br>
              <a:rPr lang="sv-FI" dirty="0"/>
            </a:br>
            <a:r>
              <a:rPr lang="sv-FI" b="1" dirty="0"/>
              <a:t>RAM:</a:t>
            </a:r>
            <a:r>
              <a:rPr lang="sv-FI" dirty="0"/>
              <a:t> 4 gigabyte.</a:t>
            </a:r>
            <a:br>
              <a:rPr lang="sv-FI" dirty="0"/>
            </a:br>
            <a:r>
              <a:rPr lang="sv-FI" b="1" dirty="0"/>
              <a:t>Lagring:</a:t>
            </a:r>
            <a:r>
              <a:rPr lang="sv-FI" dirty="0"/>
              <a:t> 64 gigabyte eller mer (ca 21GB krävs temporärt i tillägg till 10an)</a:t>
            </a:r>
            <a:br>
              <a:rPr lang="sv-FI" dirty="0"/>
            </a:br>
            <a:r>
              <a:rPr lang="sv-FI" b="1" dirty="0"/>
              <a:t>TMP: </a:t>
            </a:r>
            <a:r>
              <a:rPr lang="sv-FI" dirty="0" err="1"/>
              <a:t>Trusted</a:t>
            </a:r>
            <a:r>
              <a:rPr lang="sv-FI" dirty="0"/>
              <a:t> Plattform </a:t>
            </a:r>
            <a:r>
              <a:rPr lang="sv-FI" dirty="0" err="1"/>
              <a:t>Module</a:t>
            </a:r>
            <a:r>
              <a:rPr lang="sv-FI" dirty="0"/>
              <a:t> (TPM) version 2.0. Intel PTT och AMD </a:t>
            </a:r>
            <a:r>
              <a:rPr lang="sv-FI" dirty="0" err="1"/>
              <a:t>fTPM</a:t>
            </a:r>
            <a:r>
              <a:rPr lang="sv-FI" dirty="0"/>
              <a:t> fungerar.</a:t>
            </a:r>
            <a:br>
              <a:rPr lang="sv-FI" dirty="0"/>
            </a:br>
            <a:r>
              <a:rPr lang="sv-FI" b="1" dirty="0"/>
              <a:t>Grafikkort: </a:t>
            </a:r>
            <a:r>
              <a:rPr lang="sv-FI" dirty="0"/>
              <a:t>Kompatibelt med </a:t>
            </a:r>
            <a:r>
              <a:rPr lang="sv-FI" dirty="0" err="1"/>
              <a:t>Directx</a:t>
            </a:r>
            <a:r>
              <a:rPr lang="sv-FI" dirty="0"/>
              <a:t> 12 eller senare med WDDM 2.0-drivrutin.</a:t>
            </a:r>
            <a:br>
              <a:rPr lang="sv-FI" dirty="0"/>
            </a:br>
            <a:r>
              <a:rPr lang="sv-FI" b="1" dirty="0"/>
              <a:t>Skärm: </a:t>
            </a:r>
            <a:r>
              <a:rPr lang="sv-FI" dirty="0"/>
              <a:t>Högupplöst 720p-skärm större än 9-tum på diagonalen och med 8 bits per färgkanal.</a:t>
            </a:r>
            <a:br>
              <a:rPr lang="sv-FI" dirty="0"/>
            </a:br>
            <a:r>
              <a:rPr lang="sv-FI" b="1" dirty="0"/>
              <a:t>Internetuppkoppling och Microsoft-konto: </a:t>
            </a:r>
            <a:r>
              <a:rPr lang="sv-FI" dirty="0"/>
              <a:t>Windows 11 </a:t>
            </a:r>
            <a:r>
              <a:rPr lang="sv-FI" dirty="0" err="1"/>
              <a:t>Home</a:t>
            </a:r>
            <a:r>
              <a:rPr lang="sv-FI" dirty="0"/>
              <a:t> kräver internetuppkoppling och ett Microsoft-konto för den inledande installationen. Internetuppkoppling krävs för uppdateringar och för att ladda ner och ta del av vissa funktioner. Ett Microsoft-konto krävs för vissa funktioner.</a:t>
            </a:r>
          </a:p>
        </p:txBody>
      </p:sp>
    </p:spTree>
    <p:extLst>
      <p:ext uri="{BB962C8B-B14F-4D97-AF65-F5344CB8AC3E}">
        <p14:creationId xmlns:p14="http://schemas.microsoft.com/office/powerpoint/2010/main" val="1722668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B87E86-7066-4470-BBE8-9006E6095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Hur verifiera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3EDE11E-0E8F-4262-81E0-56C00EFF1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Enhetshanteraren</a:t>
            </a:r>
          </a:p>
          <a:p>
            <a:r>
              <a:rPr lang="sv-FI" dirty="0"/>
              <a:t>System i inställningar</a:t>
            </a:r>
          </a:p>
          <a:p>
            <a:r>
              <a:rPr lang="sv-FI" dirty="0" err="1"/>
              <a:t>dxdiag</a:t>
            </a:r>
            <a:endParaRPr lang="sv-FI" dirty="0"/>
          </a:p>
          <a:p>
            <a:r>
              <a:rPr lang="sv-FI" dirty="0"/>
              <a:t>Utforskaren</a:t>
            </a:r>
          </a:p>
          <a:p>
            <a:r>
              <a:rPr lang="sv-FI" dirty="0"/>
              <a:t>BIOS</a:t>
            </a:r>
          </a:p>
          <a:p>
            <a:endParaRPr lang="sv-FI" dirty="0"/>
          </a:p>
          <a:p>
            <a:pPr marL="0" indent="0">
              <a:buNone/>
            </a:pPr>
            <a:r>
              <a:rPr lang="sv-FI" dirty="0"/>
              <a:t>... eller: PC Health Check</a:t>
            </a:r>
          </a:p>
        </p:txBody>
      </p:sp>
    </p:spTree>
    <p:extLst>
      <p:ext uri="{BB962C8B-B14F-4D97-AF65-F5344CB8AC3E}">
        <p14:creationId xmlns:p14="http://schemas.microsoft.com/office/powerpoint/2010/main" val="4154782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F73119-2103-45AA-9011-519B078D2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PC Health Check – spfpension.fi/it</a:t>
            </a:r>
          </a:p>
        </p:txBody>
      </p:sp>
      <p:pic>
        <p:nvPicPr>
          <p:cNvPr id="1026" name="Picture 2" descr="Kontrollera om du kan uppdatera till Windows 11">
            <a:extLst>
              <a:ext uri="{FF2B5EF4-FFF2-40B4-BE49-F238E27FC236}">
                <a16:creationId xmlns:a16="http://schemas.microsoft.com/office/drawing/2014/main" id="{8A3F5292-3DEB-4ACE-B5C1-637C777748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389" y="1825625"/>
            <a:ext cx="7739221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691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360039-4F32-4DEC-A15C-306CC87BA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438" y="124494"/>
            <a:ext cx="10259728" cy="1075838"/>
          </a:xfrm>
        </p:spPr>
        <p:txBody>
          <a:bodyPr>
            <a:normAutofit fontScale="90000"/>
          </a:bodyPr>
          <a:lstStyle/>
          <a:p>
            <a:r>
              <a:rPr lang="sv-SE" dirty="0"/>
              <a:t>Via Windows </a:t>
            </a:r>
            <a:r>
              <a:rPr lang="sv-SE" dirty="0" err="1"/>
              <a:t>Update</a:t>
            </a:r>
            <a:r>
              <a:rPr lang="sv-SE" dirty="0"/>
              <a:t> bara till de som kan uppdateras</a:t>
            </a:r>
            <a:endParaRPr lang="sv-FI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6560B60-DB6C-443C-A4D3-B99EBBA153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297" y="1200331"/>
            <a:ext cx="9375007" cy="676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1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CED8DB-57BE-43DE-A35C-D41612CEA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Några slutsatser </a:t>
            </a:r>
            <a:r>
              <a:rPr lang="sv-FI"/>
              <a:t>före demonstration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43A97C-D387-4062-B8E0-D2E11A84E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Windows 10 stödet fortsätter fram till 14.10.2025</a:t>
            </a:r>
          </a:p>
          <a:p>
            <a:r>
              <a:rPr lang="sv-SE" dirty="0"/>
              <a:t>Windows 11 kompatibla apparater nämns redan i många butiker</a:t>
            </a:r>
          </a:p>
          <a:p>
            <a:r>
              <a:rPr lang="sv-SE" dirty="0"/>
              <a:t>Vi kommer troligen länge ha både Windows 10 och 11 i omlopp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069950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248</Words>
  <Application>Microsoft Office PowerPoint</Application>
  <PresentationFormat>Bredbild</PresentationFormat>
  <Paragraphs>27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Windows 11</vt:lpstr>
      <vt:lpstr>Introduktion</vt:lpstr>
      <vt:lpstr>Systemkrav för Windows 11</vt:lpstr>
      <vt:lpstr>Hur verifiera</vt:lpstr>
      <vt:lpstr>PC Health Check – spfpension.fi/it</vt:lpstr>
      <vt:lpstr>Via Windows Update bara till de som kan uppdateras</vt:lpstr>
      <vt:lpstr>Några slutsatser före demonstration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Robert Riska</dc:creator>
  <cp:lastModifiedBy>Robert Riska</cp:lastModifiedBy>
  <cp:revision>8</cp:revision>
  <dcterms:created xsi:type="dcterms:W3CDTF">2021-09-22T07:37:36Z</dcterms:created>
  <dcterms:modified xsi:type="dcterms:W3CDTF">2021-10-08T06:48:50Z</dcterms:modified>
</cp:coreProperties>
</file>